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AF10B-2E49-4FC8-82EA-22AB611950B8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C54F7-0BE3-496D-8061-69EF7C2A7A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UWO</a:t>
            </a:r>
          </a:p>
        </p:txBody>
      </p:sp>
      <p:sp>
        <p:nvSpPr>
          <p:cNvPr id="7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Computer Science Department</a:t>
            </a:r>
          </a:p>
        </p:txBody>
      </p:sp>
      <p:sp>
        <p:nvSpPr>
          <p:cNvPr id="7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563BC3-D130-4A92-8179-9145570386DB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2800" smtClean="0"/>
              <a:t>Software Example:  Skeleton PERT Chart</a:t>
            </a:r>
            <a:endParaRPr lang="en-CA" sz="2800" smtClean="0"/>
          </a:p>
        </p:txBody>
      </p:sp>
      <p:sp>
        <p:nvSpPr>
          <p:cNvPr id="45062" name="Text Box 3"/>
          <p:cNvSpPr txBox="1">
            <a:spLocks noChangeArrowheads="1"/>
          </p:cNvSpPr>
          <p:nvPr/>
        </p:nvSpPr>
        <p:spPr bwMode="auto">
          <a:xfrm>
            <a:off x="8686800" y="35052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CA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1295400"/>
            <a:ext cx="8382000" cy="3657600"/>
            <a:chOff x="144" y="1536"/>
            <a:chExt cx="5280" cy="2304"/>
          </a:xfrm>
        </p:grpSpPr>
        <p:sp>
          <p:nvSpPr>
            <p:cNvPr id="45065" name="Line 5"/>
            <p:cNvSpPr>
              <a:spLocks noChangeShapeType="1"/>
            </p:cNvSpPr>
            <p:nvPr/>
          </p:nvSpPr>
          <p:spPr bwMode="auto">
            <a:xfrm>
              <a:off x="384" y="249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44" y="2208"/>
              <a:ext cx="768" cy="528"/>
              <a:chOff x="144" y="2208"/>
              <a:chExt cx="768" cy="528"/>
            </a:xfrm>
          </p:grpSpPr>
          <p:sp>
            <p:nvSpPr>
              <p:cNvPr id="45131" name="Oval 7"/>
              <p:cNvSpPr>
                <a:spLocks noChangeArrowheads="1"/>
              </p:cNvSpPr>
              <p:nvPr/>
            </p:nvSpPr>
            <p:spPr bwMode="auto">
              <a:xfrm>
                <a:off x="144" y="2256"/>
                <a:ext cx="480" cy="48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5132" name="Line 8"/>
              <p:cNvSpPr>
                <a:spLocks noChangeShapeType="1"/>
              </p:cNvSpPr>
              <p:nvPr/>
            </p:nvSpPr>
            <p:spPr bwMode="auto">
              <a:xfrm>
                <a:off x="384" y="2256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133" name="Text Box 9"/>
              <p:cNvSpPr txBox="1">
                <a:spLocks noChangeArrowheads="1"/>
              </p:cNvSpPr>
              <p:nvPr/>
            </p:nvSpPr>
            <p:spPr bwMode="auto">
              <a:xfrm>
                <a:off x="192" y="2352"/>
                <a:ext cx="144" cy="288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 smtClean="0"/>
                  <a:t>1</a:t>
                </a:r>
                <a:endParaRPr lang="en-CA" dirty="0"/>
              </a:p>
            </p:txBody>
          </p:sp>
          <p:sp>
            <p:nvSpPr>
              <p:cNvPr id="45134" name="Line 10"/>
              <p:cNvSpPr>
                <a:spLocks noChangeShapeType="1"/>
              </p:cNvSpPr>
              <p:nvPr/>
            </p:nvSpPr>
            <p:spPr bwMode="auto">
              <a:xfrm>
                <a:off x="624" y="2496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135" name="Text Box 11"/>
              <p:cNvSpPr txBox="1">
                <a:spLocks noChangeArrowheads="1"/>
              </p:cNvSpPr>
              <p:nvPr/>
            </p:nvSpPr>
            <p:spPr bwMode="auto">
              <a:xfrm>
                <a:off x="672" y="220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A</a:t>
                </a:r>
                <a:endParaRPr lang="en-CA"/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912" y="2208"/>
              <a:ext cx="768" cy="528"/>
              <a:chOff x="144" y="2208"/>
              <a:chExt cx="768" cy="528"/>
            </a:xfrm>
          </p:grpSpPr>
          <p:sp>
            <p:nvSpPr>
              <p:cNvPr id="45126" name="Oval 13"/>
              <p:cNvSpPr>
                <a:spLocks noChangeArrowheads="1"/>
              </p:cNvSpPr>
              <p:nvPr/>
            </p:nvSpPr>
            <p:spPr bwMode="auto">
              <a:xfrm>
                <a:off x="144" y="2256"/>
                <a:ext cx="480" cy="48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5127" name="Line 14"/>
              <p:cNvSpPr>
                <a:spLocks noChangeShapeType="1"/>
              </p:cNvSpPr>
              <p:nvPr/>
            </p:nvSpPr>
            <p:spPr bwMode="auto">
              <a:xfrm>
                <a:off x="384" y="2256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128" name="Text Box 15"/>
              <p:cNvSpPr txBox="1">
                <a:spLocks noChangeArrowheads="1"/>
              </p:cNvSpPr>
              <p:nvPr/>
            </p:nvSpPr>
            <p:spPr bwMode="auto">
              <a:xfrm>
                <a:off x="192" y="2352"/>
                <a:ext cx="144" cy="288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 smtClean="0"/>
                  <a:t>2</a:t>
                </a:r>
                <a:endParaRPr lang="en-CA" dirty="0"/>
              </a:p>
            </p:txBody>
          </p:sp>
          <p:sp>
            <p:nvSpPr>
              <p:cNvPr id="45129" name="Line 16"/>
              <p:cNvSpPr>
                <a:spLocks noChangeShapeType="1"/>
              </p:cNvSpPr>
              <p:nvPr/>
            </p:nvSpPr>
            <p:spPr bwMode="auto">
              <a:xfrm>
                <a:off x="624" y="2496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130" name="Text Box 17"/>
              <p:cNvSpPr txBox="1">
                <a:spLocks noChangeArrowheads="1"/>
              </p:cNvSpPr>
              <p:nvPr/>
            </p:nvSpPr>
            <p:spPr bwMode="auto">
              <a:xfrm>
                <a:off x="672" y="220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B</a:t>
                </a:r>
                <a:endParaRPr lang="en-CA"/>
              </a:p>
            </p:txBody>
          </p:sp>
        </p:grp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1680" y="2208"/>
              <a:ext cx="768" cy="528"/>
              <a:chOff x="144" y="2208"/>
              <a:chExt cx="768" cy="528"/>
            </a:xfrm>
          </p:grpSpPr>
          <p:sp>
            <p:nvSpPr>
              <p:cNvPr id="45121" name="Oval 19"/>
              <p:cNvSpPr>
                <a:spLocks noChangeArrowheads="1"/>
              </p:cNvSpPr>
              <p:nvPr/>
            </p:nvSpPr>
            <p:spPr bwMode="auto">
              <a:xfrm>
                <a:off x="144" y="2256"/>
                <a:ext cx="480" cy="48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5122" name="Line 20"/>
              <p:cNvSpPr>
                <a:spLocks noChangeShapeType="1"/>
              </p:cNvSpPr>
              <p:nvPr/>
            </p:nvSpPr>
            <p:spPr bwMode="auto">
              <a:xfrm>
                <a:off x="384" y="2256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123" name="Text Box 21"/>
              <p:cNvSpPr txBox="1">
                <a:spLocks noChangeArrowheads="1"/>
              </p:cNvSpPr>
              <p:nvPr/>
            </p:nvSpPr>
            <p:spPr bwMode="auto">
              <a:xfrm>
                <a:off x="192" y="2352"/>
                <a:ext cx="144" cy="288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 smtClean="0"/>
                  <a:t>3</a:t>
                </a:r>
                <a:endParaRPr lang="en-CA" dirty="0"/>
              </a:p>
            </p:txBody>
          </p:sp>
          <p:sp>
            <p:nvSpPr>
              <p:cNvPr id="45124" name="Line 22"/>
              <p:cNvSpPr>
                <a:spLocks noChangeShapeType="1"/>
              </p:cNvSpPr>
              <p:nvPr/>
            </p:nvSpPr>
            <p:spPr bwMode="auto">
              <a:xfrm>
                <a:off x="624" y="2496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125" name="Text Box 23"/>
              <p:cNvSpPr txBox="1">
                <a:spLocks noChangeArrowheads="1"/>
              </p:cNvSpPr>
              <p:nvPr/>
            </p:nvSpPr>
            <p:spPr bwMode="auto">
              <a:xfrm>
                <a:off x="672" y="220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C</a:t>
                </a:r>
                <a:endParaRPr lang="en-CA"/>
              </a:p>
            </p:txBody>
          </p:sp>
        </p:grpSp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2448" y="2208"/>
              <a:ext cx="768" cy="528"/>
              <a:chOff x="144" y="2208"/>
              <a:chExt cx="768" cy="528"/>
            </a:xfrm>
          </p:grpSpPr>
          <p:sp>
            <p:nvSpPr>
              <p:cNvPr id="45116" name="Oval 25"/>
              <p:cNvSpPr>
                <a:spLocks noChangeArrowheads="1"/>
              </p:cNvSpPr>
              <p:nvPr/>
            </p:nvSpPr>
            <p:spPr bwMode="auto">
              <a:xfrm>
                <a:off x="144" y="2256"/>
                <a:ext cx="480" cy="48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45117" name="Line 26"/>
              <p:cNvSpPr>
                <a:spLocks noChangeShapeType="1"/>
              </p:cNvSpPr>
              <p:nvPr/>
            </p:nvSpPr>
            <p:spPr bwMode="auto">
              <a:xfrm>
                <a:off x="384" y="2256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118" name="Text Box 27"/>
              <p:cNvSpPr txBox="1">
                <a:spLocks noChangeArrowheads="1"/>
              </p:cNvSpPr>
              <p:nvPr/>
            </p:nvSpPr>
            <p:spPr bwMode="auto">
              <a:xfrm>
                <a:off x="192" y="2352"/>
                <a:ext cx="144" cy="288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/>
                  <a:t>4</a:t>
                </a:r>
                <a:endParaRPr lang="en-CA" dirty="0"/>
              </a:p>
            </p:txBody>
          </p:sp>
          <p:sp>
            <p:nvSpPr>
              <p:cNvPr id="45119" name="Line 28"/>
              <p:cNvSpPr>
                <a:spLocks noChangeShapeType="1"/>
              </p:cNvSpPr>
              <p:nvPr/>
            </p:nvSpPr>
            <p:spPr bwMode="auto">
              <a:xfrm>
                <a:off x="624" y="2496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120" name="Text Box 29"/>
              <p:cNvSpPr txBox="1">
                <a:spLocks noChangeArrowheads="1"/>
              </p:cNvSpPr>
              <p:nvPr/>
            </p:nvSpPr>
            <p:spPr bwMode="auto">
              <a:xfrm>
                <a:off x="672" y="2208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E</a:t>
                </a:r>
                <a:endParaRPr lang="en-CA"/>
              </a:p>
            </p:txBody>
          </p:sp>
        </p:grpSp>
        <p:sp>
          <p:nvSpPr>
            <p:cNvPr id="45070" name="Line 30"/>
            <p:cNvSpPr>
              <a:spLocks noChangeShapeType="1"/>
            </p:cNvSpPr>
            <p:nvPr/>
          </p:nvSpPr>
          <p:spPr bwMode="auto">
            <a:xfrm flipV="1">
              <a:off x="2688" y="1824"/>
              <a:ext cx="72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1" name="Oval 31"/>
            <p:cNvSpPr>
              <a:spLocks noChangeArrowheads="1"/>
            </p:cNvSpPr>
            <p:nvPr/>
          </p:nvSpPr>
          <p:spPr bwMode="auto">
            <a:xfrm>
              <a:off x="3408" y="1584"/>
              <a:ext cx="480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45072" name="Line 32"/>
            <p:cNvSpPr>
              <a:spLocks noChangeShapeType="1"/>
            </p:cNvSpPr>
            <p:nvPr/>
          </p:nvSpPr>
          <p:spPr bwMode="auto">
            <a:xfrm>
              <a:off x="3648" y="158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3" name="Text Box 33"/>
            <p:cNvSpPr txBox="1">
              <a:spLocks noChangeArrowheads="1"/>
            </p:cNvSpPr>
            <p:nvPr/>
          </p:nvSpPr>
          <p:spPr bwMode="auto">
            <a:xfrm>
              <a:off x="3456" y="1680"/>
              <a:ext cx="144" cy="28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5</a:t>
              </a:r>
              <a:endParaRPr lang="en-CA" dirty="0"/>
            </a:p>
          </p:txBody>
        </p:sp>
        <p:sp>
          <p:nvSpPr>
            <p:cNvPr id="45074" name="Text Box 34"/>
            <p:cNvSpPr txBox="1">
              <a:spLocks noChangeArrowheads="1"/>
            </p:cNvSpPr>
            <p:nvPr/>
          </p:nvSpPr>
          <p:spPr bwMode="auto">
            <a:xfrm>
              <a:off x="3936" y="1536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CA"/>
            </a:p>
          </p:txBody>
        </p:sp>
        <p:sp>
          <p:nvSpPr>
            <p:cNvPr id="45075" name="Oval 35"/>
            <p:cNvSpPr>
              <a:spLocks noChangeArrowheads="1"/>
            </p:cNvSpPr>
            <p:nvPr/>
          </p:nvSpPr>
          <p:spPr bwMode="auto">
            <a:xfrm>
              <a:off x="3216" y="2256"/>
              <a:ext cx="480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45076" name="Line 36"/>
            <p:cNvSpPr>
              <a:spLocks noChangeShapeType="1"/>
            </p:cNvSpPr>
            <p:nvPr/>
          </p:nvSpPr>
          <p:spPr bwMode="auto">
            <a:xfrm>
              <a:off x="3456" y="22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7" name="Text Box 37"/>
            <p:cNvSpPr txBox="1">
              <a:spLocks noChangeArrowheads="1"/>
            </p:cNvSpPr>
            <p:nvPr/>
          </p:nvSpPr>
          <p:spPr bwMode="auto">
            <a:xfrm>
              <a:off x="3264" y="2352"/>
              <a:ext cx="144" cy="28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6</a:t>
              </a:r>
              <a:endParaRPr lang="en-CA" dirty="0"/>
            </a:p>
          </p:txBody>
        </p:sp>
        <p:sp>
          <p:nvSpPr>
            <p:cNvPr id="45078" name="Line 38"/>
            <p:cNvSpPr>
              <a:spLocks noChangeShapeType="1"/>
            </p:cNvSpPr>
            <p:nvPr/>
          </p:nvSpPr>
          <p:spPr bwMode="auto">
            <a:xfrm>
              <a:off x="2736" y="2736"/>
              <a:ext cx="72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79" name="Oval 39"/>
            <p:cNvSpPr>
              <a:spLocks noChangeArrowheads="1"/>
            </p:cNvSpPr>
            <p:nvPr/>
          </p:nvSpPr>
          <p:spPr bwMode="auto">
            <a:xfrm>
              <a:off x="3408" y="3168"/>
              <a:ext cx="480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45080" name="Line 40"/>
            <p:cNvSpPr>
              <a:spLocks noChangeShapeType="1"/>
            </p:cNvSpPr>
            <p:nvPr/>
          </p:nvSpPr>
          <p:spPr bwMode="auto">
            <a:xfrm>
              <a:off x="3648" y="3168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1" name="Text Box 41"/>
            <p:cNvSpPr txBox="1">
              <a:spLocks noChangeArrowheads="1"/>
            </p:cNvSpPr>
            <p:nvPr/>
          </p:nvSpPr>
          <p:spPr bwMode="auto">
            <a:xfrm>
              <a:off x="3456" y="3264"/>
              <a:ext cx="144" cy="28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7</a:t>
              </a:r>
              <a:endParaRPr lang="en-CA" dirty="0"/>
            </a:p>
          </p:txBody>
        </p:sp>
        <p:sp>
          <p:nvSpPr>
            <p:cNvPr id="45082" name="Line 42"/>
            <p:cNvSpPr>
              <a:spLocks noChangeShapeType="1"/>
            </p:cNvSpPr>
            <p:nvPr/>
          </p:nvSpPr>
          <p:spPr bwMode="auto">
            <a:xfrm>
              <a:off x="384" y="249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3" name="Line 43"/>
            <p:cNvSpPr>
              <a:spLocks noChangeShapeType="1"/>
            </p:cNvSpPr>
            <p:nvPr/>
          </p:nvSpPr>
          <p:spPr bwMode="auto">
            <a:xfrm>
              <a:off x="1152" y="249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4" name="Line 44"/>
            <p:cNvSpPr>
              <a:spLocks noChangeShapeType="1"/>
            </p:cNvSpPr>
            <p:nvPr/>
          </p:nvSpPr>
          <p:spPr bwMode="auto">
            <a:xfrm>
              <a:off x="1920" y="249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5" name="Line 45"/>
            <p:cNvSpPr>
              <a:spLocks noChangeShapeType="1"/>
            </p:cNvSpPr>
            <p:nvPr/>
          </p:nvSpPr>
          <p:spPr bwMode="auto">
            <a:xfrm>
              <a:off x="2688" y="249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6" name="Line 46"/>
            <p:cNvSpPr>
              <a:spLocks noChangeShapeType="1"/>
            </p:cNvSpPr>
            <p:nvPr/>
          </p:nvSpPr>
          <p:spPr bwMode="auto">
            <a:xfrm>
              <a:off x="3648" y="182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7" name="Line 47"/>
            <p:cNvSpPr>
              <a:spLocks noChangeShapeType="1"/>
            </p:cNvSpPr>
            <p:nvPr/>
          </p:nvSpPr>
          <p:spPr bwMode="auto">
            <a:xfrm>
              <a:off x="3456" y="249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8" name="Line 48"/>
            <p:cNvSpPr>
              <a:spLocks noChangeShapeType="1"/>
            </p:cNvSpPr>
            <p:nvPr/>
          </p:nvSpPr>
          <p:spPr bwMode="auto">
            <a:xfrm>
              <a:off x="3648" y="340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89" name="Oval 49"/>
            <p:cNvSpPr>
              <a:spLocks noChangeArrowheads="1"/>
            </p:cNvSpPr>
            <p:nvPr/>
          </p:nvSpPr>
          <p:spPr bwMode="auto">
            <a:xfrm>
              <a:off x="4176" y="2256"/>
              <a:ext cx="480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45090" name="Line 50"/>
            <p:cNvSpPr>
              <a:spLocks noChangeShapeType="1"/>
            </p:cNvSpPr>
            <p:nvPr/>
          </p:nvSpPr>
          <p:spPr bwMode="auto">
            <a:xfrm>
              <a:off x="4416" y="22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1" name="Text Box 51"/>
            <p:cNvSpPr txBox="1">
              <a:spLocks noChangeArrowheads="1"/>
            </p:cNvSpPr>
            <p:nvPr/>
          </p:nvSpPr>
          <p:spPr bwMode="auto">
            <a:xfrm>
              <a:off x="4224" y="2352"/>
              <a:ext cx="144" cy="28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8</a:t>
              </a:r>
              <a:endParaRPr lang="en-CA" dirty="0"/>
            </a:p>
          </p:txBody>
        </p:sp>
        <p:sp>
          <p:nvSpPr>
            <p:cNvPr id="45092" name="Line 52"/>
            <p:cNvSpPr>
              <a:spLocks noChangeShapeType="1"/>
            </p:cNvSpPr>
            <p:nvPr/>
          </p:nvSpPr>
          <p:spPr bwMode="auto">
            <a:xfrm>
              <a:off x="4656" y="2496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3" name="Text Box 53"/>
            <p:cNvSpPr txBox="1">
              <a:spLocks noChangeArrowheads="1"/>
            </p:cNvSpPr>
            <p:nvPr/>
          </p:nvSpPr>
          <p:spPr bwMode="auto">
            <a:xfrm>
              <a:off x="4704" y="2208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H</a:t>
              </a:r>
              <a:endParaRPr lang="en-CA"/>
            </a:p>
          </p:txBody>
        </p:sp>
        <p:sp>
          <p:nvSpPr>
            <p:cNvPr id="45094" name="Oval 54"/>
            <p:cNvSpPr>
              <a:spLocks noChangeArrowheads="1"/>
            </p:cNvSpPr>
            <p:nvPr/>
          </p:nvSpPr>
          <p:spPr bwMode="auto">
            <a:xfrm>
              <a:off x="4944" y="2256"/>
              <a:ext cx="480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45095" name="Line 55"/>
            <p:cNvSpPr>
              <a:spLocks noChangeShapeType="1"/>
            </p:cNvSpPr>
            <p:nvPr/>
          </p:nvSpPr>
          <p:spPr bwMode="auto">
            <a:xfrm>
              <a:off x="5184" y="225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6" name="Text Box 56"/>
            <p:cNvSpPr txBox="1">
              <a:spLocks noChangeArrowheads="1"/>
            </p:cNvSpPr>
            <p:nvPr/>
          </p:nvSpPr>
          <p:spPr bwMode="auto">
            <a:xfrm>
              <a:off x="4992" y="2352"/>
              <a:ext cx="144" cy="28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9</a:t>
              </a:r>
              <a:endParaRPr lang="en-CA" dirty="0"/>
            </a:p>
          </p:txBody>
        </p:sp>
        <p:sp>
          <p:nvSpPr>
            <p:cNvPr id="45097" name="Oval 57"/>
            <p:cNvSpPr>
              <a:spLocks noChangeArrowheads="1"/>
            </p:cNvSpPr>
            <p:nvPr/>
          </p:nvSpPr>
          <p:spPr bwMode="auto">
            <a:xfrm>
              <a:off x="4608" y="3120"/>
              <a:ext cx="480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45098" name="Line 58"/>
            <p:cNvSpPr>
              <a:spLocks noChangeShapeType="1"/>
            </p:cNvSpPr>
            <p:nvPr/>
          </p:nvSpPr>
          <p:spPr bwMode="auto">
            <a:xfrm>
              <a:off x="4848" y="312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9" name="Text Box 59"/>
            <p:cNvSpPr txBox="1">
              <a:spLocks noChangeArrowheads="1"/>
            </p:cNvSpPr>
            <p:nvPr/>
          </p:nvSpPr>
          <p:spPr bwMode="auto">
            <a:xfrm>
              <a:off x="4656" y="3216"/>
              <a:ext cx="144" cy="28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45100" name="Text Box 60"/>
            <p:cNvSpPr txBox="1">
              <a:spLocks noChangeArrowheads="1"/>
            </p:cNvSpPr>
            <p:nvPr/>
          </p:nvSpPr>
          <p:spPr bwMode="auto">
            <a:xfrm>
              <a:off x="5184" y="288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J</a:t>
              </a:r>
              <a:endParaRPr lang="en-CA"/>
            </a:p>
          </p:txBody>
        </p:sp>
        <p:sp>
          <p:nvSpPr>
            <p:cNvPr id="45101" name="Text Box 61"/>
            <p:cNvSpPr txBox="1">
              <a:spLocks noChangeArrowheads="1"/>
            </p:cNvSpPr>
            <p:nvPr/>
          </p:nvSpPr>
          <p:spPr bwMode="auto">
            <a:xfrm>
              <a:off x="2832" y="2928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F</a:t>
              </a:r>
              <a:endParaRPr lang="en-CA"/>
            </a:p>
          </p:txBody>
        </p:sp>
        <p:sp>
          <p:nvSpPr>
            <p:cNvPr id="45102" name="Text Box 62"/>
            <p:cNvSpPr txBox="1">
              <a:spLocks noChangeArrowheads="1"/>
            </p:cNvSpPr>
            <p:nvPr/>
          </p:nvSpPr>
          <p:spPr bwMode="auto">
            <a:xfrm>
              <a:off x="2880" y="1776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D</a:t>
              </a:r>
              <a:endParaRPr lang="en-CA"/>
            </a:p>
          </p:txBody>
        </p:sp>
        <p:sp>
          <p:nvSpPr>
            <p:cNvPr id="45103" name="Line 63"/>
            <p:cNvSpPr>
              <a:spLocks noChangeShapeType="1"/>
            </p:cNvSpPr>
            <p:nvPr/>
          </p:nvSpPr>
          <p:spPr bwMode="auto">
            <a:xfrm>
              <a:off x="3744" y="249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04" name="Line 64"/>
            <p:cNvSpPr>
              <a:spLocks noChangeShapeType="1"/>
            </p:cNvSpPr>
            <p:nvPr/>
          </p:nvSpPr>
          <p:spPr bwMode="auto">
            <a:xfrm>
              <a:off x="3936" y="1824"/>
              <a:ext cx="288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05" name="Line 65"/>
            <p:cNvSpPr>
              <a:spLocks noChangeShapeType="1"/>
            </p:cNvSpPr>
            <p:nvPr/>
          </p:nvSpPr>
          <p:spPr bwMode="auto">
            <a:xfrm flipV="1">
              <a:off x="3936" y="2688"/>
              <a:ext cx="480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06" name="Line 66"/>
            <p:cNvSpPr>
              <a:spLocks noChangeShapeType="1"/>
            </p:cNvSpPr>
            <p:nvPr/>
          </p:nvSpPr>
          <p:spPr bwMode="auto">
            <a:xfrm>
              <a:off x="4464" y="2736"/>
              <a:ext cx="336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07" name="Text Box 67"/>
            <p:cNvSpPr txBox="1">
              <a:spLocks noChangeArrowheads="1"/>
            </p:cNvSpPr>
            <p:nvPr/>
          </p:nvSpPr>
          <p:spPr bwMode="auto">
            <a:xfrm>
              <a:off x="4656" y="278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I</a:t>
              </a:r>
              <a:endParaRPr lang="en-CA"/>
            </a:p>
          </p:txBody>
        </p:sp>
        <p:sp>
          <p:nvSpPr>
            <p:cNvPr id="45108" name="Line 68"/>
            <p:cNvSpPr>
              <a:spLocks noChangeShapeType="1"/>
            </p:cNvSpPr>
            <p:nvPr/>
          </p:nvSpPr>
          <p:spPr bwMode="auto">
            <a:xfrm flipV="1">
              <a:off x="4896" y="2736"/>
              <a:ext cx="28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09" name="Line 69"/>
            <p:cNvSpPr>
              <a:spLocks noChangeShapeType="1"/>
            </p:cNvSpPr>
            <p:nvPr/>
          </p:nvSpPr>
          <p:spPr bwMode="auto">
            <a:xfrm>
              <a:off x="2688" y="2736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10" name="Line 70"/>
            <p:cNvSpPr>
              <a:spLocks noChangeShapeType="1"/>
            </p:cNvSpPr>
            <p:nvPr/>
          </p:nvSpPr>
          <p:spPr bwMode="auto">
            <a:xfrm>
              <a:off x="2688" y="3840"/>
              <a:ext cx="15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11" name="Line 71"/>
            <p:cNvSpPr>
              <a:spLocks noChangeShapeType="1"/>
            </p:cNvSpPr>
            <p:nvPr/>
          </p:nvSpPr>
          <p:spPr bwMode="auto">
            <a:xfrm flipV="1">
              <a:off x="4272" y="2736"/>
              <a:ext cx="144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12" name="Text Box 72"/>
            <p:cNvSpPr txBox="1">
              <a:spLocks noChangeArrowheads="1"/>
            </p:cNvSpPr>
            <p:nvPr/>
          </p:nvSpPr>
          <p:spPr bwMode="auto">
            <a:xfrm>
              <a:off x="2880" y="350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G</a:t>
              </a:r>
              <a:endParaRPr lang="en-CA"/>
            </a:p>
          </p:txBody>
        </p:sp>
        <p:sp>
          <p:nvSpPr>
            <p:cNvPr id="45113" name="Line 73"/>
            <p:cNvSpPr>
              <a:spLocks noChangeShapeType="1"/>
            </p:cNvSpPr>
            <p:nvPr/>
          </p:nvSpPr>
          <p:spPr bwMode="auto">
            <a:xfrm>
              <a:off x="4416" y="249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14" name="Line 74"/>
            <p:cNvSpPr>
              <a:spLocks noChangeShapeType="1"/>
            </p:cNvSpPr>
            <p:nvPr/>
          </p:nvSpPr>
          <p:spPr bwMode="auto">
            <a:xfrm>
              <a:off x="4848" y="336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15" name="Line 75"/>
            <p:cNvSpPr>
              <a:spLocks noChangeShapeType="1"/>
            </p:cNvSpPr>
            <p:nvPr/>
          </p:nvSpPr>
          <p:spPr bwMode="auto">
            <a:xfrm>
              <a:off x="5184" y="249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064" name="Text Box 76"/>
          <p:cNvSpPr txBox="1">
            <a:spLocks noChangeArrowheads="1"/>
          </p:cNvSpPr>
          <p:nvPr/>
        </p:nvSpPr>
        <p:spPr bwMode="auto">
          <a:xfrm>
            <a:off x="1295400" y="5638800"/>
            <a:ext cx="556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Note: dummy tasks connecting events 5, 6 and 7 to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Software Example:  Skeleton PERT Chart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Example:  Skeleton PERT Chart</dc:title>
  <dc:creator>USER</dc:creator>
  <cp:lastModifiedBy>USER</cp:lastModifiedBy>
  <cp:revision>1</cp:revision>
  <dcterms:created xsi:type="dcterms:W3CDTF">2018-05-07T02:01:57Z</dcterms:created>
  <dcterms:modified xsi:type="dcterms:W3CDTF">2018-05-07T02:04:27Z</dcterms:modified>
</cp:coreProperties>
</file>